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221475" y="684850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Group 1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925" y="1359725"/>
            <a:ext cx="4779151" cy="307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Previous Week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1184350" y="958775"/>
            <a:ext cx="7152000" cy="389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buSzPct val="100000"/>
              <a:buChar char="●"/>
            </a:pPr>
            <a:r>
              <a:rPr lang="sv"/>
              <a:t>Finished project plan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925" y="1047050"/>
            <a:ext cx="8539699" cy="337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Previous Week</a:t>
            </a:r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900" y="1545924"/>
            <a:ext cx="7985950" cy="22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This Week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037725"/>
            <a:ext cx="7038900" cy="344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buSzPct val="100000"/>
              <a:buChar char="●"/>
            </a:pPr>
            <a:r>
              <a:t/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25" y="1037725"/>
            <a:ext cx="8074976" cy="31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This Week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63" y="1307850"/>
            <a:ext cx="8715871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Obstacles &amp; Issues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buSzPct val="100000"/>
              <a:buChar char="●"/>
            </a:pPr>
            <a:r>
              <a:rPr lang="sv"/>
              <a:t>Team Forge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Hours Worked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1297500" y="908475"/>
            <a:ext cx="7038900" cy="399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André: 	22 hours 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Anton: 	26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Amer: 	25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Džana: 	28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Jawid: 	25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Kevin: 	17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Robert: 	22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v"/>
              <a:t>Noah: 	14 hours</a:t>
            </a:r>
            <a:br>
              <a:rPr lang="sv"/>
            </a:br>
          </a:p>
          <a:p>
            <a:pPr indent="-311150" lvl="0" marL="457200" rtl="0">
              <a:spcBef>
                <a:spcPts val="0"/>
              </a:spcBef>
              <a:buSzPct val="100000"/>
              <a:buChar char="●"/>
            </a:pPr>
            <a:r>
              <a:rPr lang="sv"/>
              <a:t>Total:		179 hours 	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Questions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959125" y="1522425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buSzPct val="100000"/>
              <a:buChar char="●"/>
            </a:pPr>
            <a:r>
              <a:rPr lang="sv"/>
              <a:t>Can we update the project plan for highest </a:t>
            </a:r>
            <a:r>
              <a:rPr lang="sv"/>
              <a:t>grade</a:t>
            </a:r>
            <a:r>
              <a:rPr lang="sv"/>
              <a:t>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